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czen" initials="u" lastIdx="0" clrIdx="0">
    <p:extLst>
      <p:ext uri="{19B8F6BF-5375-455C-9EA6-DF929625EA0E}">
        <p15:presenceInfo xmlns:p15="http://schemas.microsoft.com/office/powerpoint/2012/main" userId="ucz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76" d="100"/>
          <a:sy n="76" d="100"/>
        </p:scale>
        <p:origin x="132"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smtClean="0"/>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9/29/2014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9/29/2014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9/29/2014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smtClean="0"/>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9/29/2014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9/29/2014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smtClean="0"/>
              <a:t>Kliknij, aby edytować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9/29/2014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smtClean="0"/>
              <a:t>Kliknij, aby edytować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9/29/2014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9/29/2014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smtClean="0"/>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9/29/2014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smtClean="0"/>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9/29/2014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9/29/2014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Matematyka w Starożytności.</a:t>
            </a:r>
            <a:endParaRPr lang="pl-PL" dirty="0"/>
          </a:p>
        </p:txBody>
      </p:sp>
      <p:sp>
        <p:nvSpPr>
          <p:cNvPr id="3" name="Podtytuł 2"/>
          <p:cNvSpPr>
            <a:spLocks noGrp="1"/>
          </p:cNvSpPr>
          <p:nvPr>
            <p:ph type="subTitle" idx="1"/>
          </p:nvPr>
        </p:nvSpPr>
        <p:spPr/>
        <p:txBody>
          <a:bodyPr/>
          <a:lstStyle/>
          <a:p>
            <a:r>
              <a:rPr lang="pl-PL" dirty="0" smtClean="0"/>
              <a:t>Praca uczniowska.</a:t>
            </a:r>
            <a:endParaRPr lang="pl-PL" dirty="0"/>
          </a:p>
        </p:txBody>
      </p:sp>
    </p:spTree>
    <p:extLst>
      <p:ext uri="{BB962C8B-B14F-4D97-AF65-F5344CB8AC3E}">
        <p14:creationId xmlns:p14="http://schemas.microsoft.com/office/powerpoint/2010/main" val="2658375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351866" y="863600"/>
            <a:ext cx="3285067" cy="830997"/>
          </a:xfrm>
          <a:prstGeom prst="rect">
            <a:avLst/>
          </a:prstGeom>
          <a:noFill/>
        </p:spPr>
        <p:txBody>
          <a:bodyPr wrap="square" rtlCol="0">
            <a:spAutoFit/>
          </a:bodyPr>
          <a:lstStyle/>
          <a:p>
            <a:pPr algn="ctr"/>
            <a:r>
              <a:rPr lang="pl-PL" sz="2400" dirty="0" smtClean="0">
                <a:solidFill>
                  <a:srgbClr val="002060"/>
                </a:solidFill>
              </a:rPr>
              <a:t>PITAGORAS I JEGO TWIERDZENIE</a:t>
            </a:r>
            <a:endParaRPr lang="pl-PL" sz="2400" dirty="0">
              <a:solidFill>
                <a:srgbClr val="002060"/>
              </a:solidFill>
            </a:endParaRPr>
          </a:p>
        </p:txBody>
      </p:sp>
      <p:sp>
        <p:nvSpPr>
          <p:cNvPr id="3" name="Prostokąt 2"/>
          <p:cNvSpPr/>
          <p:nvPr/>
        </p:nvSpPr>
        <p:spPr>
          <a:xfrm>
            <a:off x="673100" y="1694597"/>
            <a:ext cx="6096000" cy="2862322"/>
          </a:xfrm>
          <a:prstGeom prst="rect">
            <a:avLst/>
          </a:prstGeom>
        </p:spPr>
        <p:txBody>
          <a:bodyPr>
            <a:spAutoFit/>
          </a:bodyPr>
          <a:lstStyle/>
          <a:p>
            <a:r>
              <a:rPr lang="pl-PL" dirty="0"/>
              <a:t>Twierdzenie Pitagorasa – twierdzenie geometrii euklidesowej dotyczące trójkątów prostokątnych, równoważne w istocie jest piątemu pewnikowi Euklidesa o prostych równoległych. W zachodnioeuropejskim kręgu kulturowym przypisuje się je żyjącemu w VI wieku p.n.e. greckiemu matematykowi i filozofowi Pitagorasowi, jednak odkrycia dokonali Babilończycy, którzy znali dodatkowo dwie prostsze metody, przy których błąd jest niewielki[1]. Niemal pewne jest, że znali je przed Pitagorasem starożytni Egipcjanie. Wiadomo też, że jeszcze przed nim znano je w starożytnych Chinach i Indiach.</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5836" y="1866900"/>
            <a:ext cx="3967163" cy="3537636"/>
          </a:xfrm>
          <a:prstGeom prst="rect">
            <a:avLst/>
          </a:prstGeom>
        </p:spPr>
      </p:pic>
    </p:spTree>
    <p:extLst>
      <p:ext uri="{BB962C8B-B14F-4D97-AF65-F5344CB8AC3E}">
        <p14:creationId xmlns:p14="http://schemas.microsoft.com/office/powerpoint/2010/main" val="4282200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521200" y="889000"/>
            <a:ext cx="2514600" cy="646331"/>
          </a:xfrm>
          <a:prstGeom prst="rect">
            <a:avLst/>
          </a:prstGeom>
          <a:noFill/>
        </p:spPr>
        <p:txBody>
          <a:bodyPr wrap="square" rtlCol="0">
            <a:spAutoFit/>
          </a:bodyPr>
          <a:lstStyle/>
          <a:p>
            <a:r>
              <a:rPr lang="pl-PL" dirty="0" smtClean="0">
                <a:solidFill>
                  <a:srgbClr val="002060"/>
                </a:solidFill>
              </a:rPr>
              <a:t>TAK WYGLĄDAŁ PITAGORAS</a:t>
            </a:r>
            <a:endParaRPr lang="pl-PL" dirty="0">
              <a:solidFill>
                <a:srgbClr val="002060"/>
              </a:solidFill>
            </a:endParaRPr>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2537" y="1670957"/>
            <a:ext cx="3971925" cy="4539343"/>
          </a:xfrm>
          <a:prstGeom prst="rect">
            <a:avLst/>
          </a:prstGeom>
        </p:spPr>
      </p:pic>
    </p:spTree>
    <p:extLst>
      <p:ext uri="{BB962C8B-B14F-4D97-AF65-F5344CB8AC3E}">
        <p14:creationId xmlns:p14="http://schemas.microsoft.com/office/powerpoint/2010/main" val="264802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483100" y="736600"/>
            <a:ext cx="2171700" cy="523220"/>
          </a:xfrm>
          <a:prstGeom prst="rect">
            <a:avLst/>
          </a:prstGeom>
          <a:noFill/>
        </p:spPr>
        <p:txBody>
          <a:bodyPr wrap="square" rtlCol="0">
            <a:spAutoFit/>
          </a:bodyPr>
          <a:lstStyle/>
          <a:p>
            <a:r>
              <a:rPr lang="pl-PL" sz="2800" dirty="0" smtClean="0"/>
              <a:t>EUKLIDES</a:t>
            </a:r>
            <a:endParaRPr lang="pl-PL" sz="2800" dirty="0"/>
          </a:p>
        </p:txBody>
      </p:sp>
      <p:sp>
        <p:nvSpPr>
          <p:cNvPr id="3" name="pole tekstowe 2"/>
          <p:cNvSpPr txBox="1"/>
          <p:nvPr/>
        </p:nvSpPr>
        <p:spPr>
          <a:xfrm>
            <a:off x="787400" y="1313140"/>
            <a:ext cx="3962400" cy="3970318"/>
          </a:xfrm>
          <a:prstGeom prst="rect">
            <a:avLst/>
          </a:prstGeom>
          <a:noFill/>
        </p:spPr>
        <p:txBody>
          <a:bodyPr wrap="square" rtlCol="0">
            <a:spAutoFit/>
          </a:bodyPr>
          <a:lstStyle/>
          <a:p>
            <a:r>
              <a:rPr lang="pl-PL" dirty="0">
                <a:latin typeface="Agency FB" panose="020B0503020202020204" pitchFamily="34" charset="0"/>
              </a:rPr>
              <a:t>Autor pierwszych prac teoretycznych z matematyki. Główne jego dzieło to Elementy (tytuł grecki </a:t>
            </a:r>
            <a:r>
              <a:rPr lang="pl-PL" dirty="0" err="1">
                <a:latin typeface="Agency FB" panose="020B0503020202020204" pitchFamily="34" charset="0"/>
              </a:rPr>
              <a:t>Stoicheia</a:t>
            </a:r>
            <a:r>
              <a:rPr lang="pl-PL" dirty="0">
                <a:latin typeface="Agency FB" panose="020B0503020202020204" pitchFamily="34" charset="0"/>
              </a:rPr>
              <a:t> </a:t>
            </a:r>
            <a:r>
              <a:rPr lang="pl-PL" dirty="0" err="1">
                <a:latin typeface="Agency FB" panose="020B0503020202020204" pitchFamily="34" charset="0"/>
              </a:rPr>
              <a:t>geometrias</a:t>
            </a:r>
            <a:r>
              <a:rPr lang="pl-PL" dirty="0">
                <a:latin typeface="Agency FB" panose="020B0503020202020204" pitchFamily="34" charset="0"/>
              </a:rPr>
              <a:t>). Są one syntezą ówczesnej wiedzy matematycznej zarówno w dziedzinie geometrii, jak i w teorii liczb. Elementy są pierwszą próbą aksjomatycznego ujęcia geometrii i były podstawowym podręcznikiem geometrii do XIX wieku. Elementy były bardzo poczytne - przetłumaczono je na olbrzymią liczbę języków, zaś liczbą wydań ustępują jedynie Biblii. Euklides usystematyzował ówczesną wiedzę matematyczną w postaci aksjomatycznego wykładu; zachowały się też dzieła z geometrii, optyki (m.in. prawo odbicia światła), astronomii, teorii muzyki.</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0100" y="1313141"/>
            <a:ext cx="4775199" cy="3970318"/>
          </a:xfrm>
          <a:prstGeom prst="rect">
            <a:avLst/>
          </a:prstGeom>
        </p:spPr>
      </p:pic>
    </p:spTree>
    <p:extLst>
      <p:ext uri="{BB962C8B-B14F-4D97-AF65-F5344CB8AC3E}">
        <p14:creationId xmlns:p14="http://schemas.microsoft.com/office/powerpoint/2010/main" val="999159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644900" y="711200"/>
            <a:ext cx="3086100" cy="523220"/>
          </a:xfrm>
          <a:prstGeom prst="rect">
            <a:avLst/>
          </a:prstGeom>
          <a:noFill/>
        </p:spPr>
        <p:txBody>
          <a:bodyPr wrap="square" rtlCol="0">
            <a:spAutoFit/>
          </a:bodyPr>
          <a:lstStyle/>
          <a:p>
            <a:r>
              <a:rPr lang="pl-PL" sz="2800" dirty="0" smtClean="0">
                <a:solidFill>
                  <a:srgbClr val="002060"/>
                </a:solidFill>
              </a:rPr>
              <a:t>TALES Z MILETU</a:t>
            </a:r>
            <a:endParaRPr lang="pl-PL" sz="2800" dirty="0">
              <a:solidFill>
                <a:srgbClr val="002060"/>
              </a:solidFill>
            </a:endParaRPr>
          </a:p>
        </p:txBody>
      </p:sp>
      <p:sp>
        <p:nvSpPr>
          <p:cNvPr id="3" name="pole tekstowe 2"/>
          <p:cNvSpPr txBox="1"/>
          <p:nvPr/>
        </p:nvSpPr>
        <p:spPr>
          <a:xfrm>
            <a:off x="1962150" y="2529820"/>
            <a:ext cx="7670800" cy="2308324"/>
          </a:xfrm>
          <a:prstGeom prst="rect">
            <a:avLst/>
          </a:prstGeom>
          <a:noFill/>
        </p:spPr>
        <p:txBody>
          <a:bodyPr wrap="square" rtlCol="0">
            <a:spAutoFit/>
          </a:bodyPr>
          <a:lstStyle/>
          <a:p>
            <a:pPr algn="ctr"/>
            <a:r>
              <a:rPr lang="pl-PL" dirty="0"/>
              <a:t>Tales z Miletu (gr. Θα</a:t>
            </a:r>
            <a:r>
              <a:rPr lang="pl-PL" dirty="0" err="1"/>
              <a:t>λῆς</a:t>
            </a:r>
            <a:r>
              <a:rPr lang="pl-PL" dirty="0"/>
              <a:t> ὁ </a:t>
            </a:r>
            <a:r>
              <a:rPr lang="pl-PL" dirty="0" err="1"/>
              <a:t>Μιλήσιος</a:t>
            </a:r>
            <a:r>
              <a:rPr lang="pl-PL" dirty="0"/>
              <a:t> </a:t>
            </a:r>
            <a:r>
              <a:rPr lang="pl-PL" dirty="0" err="1"/>
              <a:t>Thales</a:t>
            </a:r>
            <a:r>
              <a:rPr lang="pl-PL" dirty="0"/>
              <a:t> ho </a:t>
            </a:r>
            <a:r>
              <a:rPr lang="pl-PL" dirty="0" err="1"/>
              <a:t>Milesios</a:t>
            </a:r>
            <a:r>
              <a:rPr lang="pl-PL" dirty="0"/>
              <a:t>; VII/VI w. p.n.e.) – filozof (uczony) grecki okresu </a:t>
            </a:r>
            <a:r>
              <a:rPr lang="pl-PL" dirty="0" err="1"/>
              <a:t>przedsokratejskiego</a:t>
            </a:r>
            <a:r>
              <a:rPr lang="pl-PL" dirty="0"/>
              <a:t>, przedstawiciel jońskiej filozofii przyrody. Powszechnie uznawany za pierwszego filozofa cywilizacji zachodniej oraz za inicjatora badań nad przyrodą jako nauki. Należy też do kanonu siedmiu mędrców. Talesa postrzega się jako pierwszego filozofa głównie dlatego, że zainicjował wyjaśnianie rzeczywistości przez odwoływanie się do natury i rozumu bardziej niż do mitologii i tradycji – Grecy widzieli w nim jednak raczej mędrca, niż filozofa.</a:t>
            </a:r>
          </a:p>
        </p:txBody>
      </p:sp>
    </p:spTree>
    <p:extLst>
      <p:ext uri="{BB962C8B-B14F-4D97-AF65-F5344CB8AC3E}">
        <p14:creationId xmlns:p14="http://schemas.microsoft.com/office/powerpoint/2010/main" val="1018479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9137" y="1607600"/>
            <a:ext cx="5611183" cy="4247100"/>
          </a:xfrm>
          <a:prstGeom prst="rect">
            <a:avLst/>
          </a:prstGeom>
        </p:spPr>
      </p:pic>
      <p:sp>
        <p:nvSpPr>
          <p:cNvPr id="3" name="pole tekstowe 2"/>
          <p:cNvSpPr txBox="1"/>
          <p:nvPr/>
        </p:nvSpPr>
        <p:spPr>
          <a:xfrm>
            <a:off x="3436458" y="736600"/>
            <a:ext cx="4056542" cy="400110"/>
          </a:xfrm>
          <a:prstGeom prst="rect">
            <a:avLst/>
          </a:prstGeom>
          <a:noFill/>
        </p:spPr>
        <p:txBody>
          <a:bodyPr wrap="square" rtlCol="0">
            <a:spAutoFit/>
          </a:bodyPr>
          <a:lstStyle/>
          <a:p>
            <a:r>
              <a:rPr lang="pl-PL" sz="2000" dirty="0" smtClean="0">
                <a:solidFill>
                  <a:srgbClr val="002060"/>
                </a:solidFill>
              </a:rPr>
              <a:t>WYGLĄD TALESA Z MILETU</a:t>
            </a:r>
            <a:r>
              <a:rPr lang="pl-PL" dirty="0" smtClean="0"/>
              <a:t>.</a:t>
            </a:r>
            <a:endParaRPr lang="pl-PL" dirty="0"/>
          </a:p>
        </p:txBody>
      </p:sp>
    </p:spTree>
    <p:extLst>
      <p:ext uri="{BB962C8B-B14F-4D97-AF65-F5344CB8AC3E}">
        <p14:creationId xmlns:p14="http://schemas.microsoft.com/office/powerpoint/2010/main" val="143780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273300" y="2755900"/>
            <a:ext cx="8214043" cy="646331"/>
          </a:xfrm>
          <a:prstGeom prst="rect">
            <a:avLst/>
          </a:prstGeom>
          <a:noFill/>
        </p:spPr>
        <p:txBody>
          <a:bodyPr wrap="none" rtlCol="0">
            <a:spAutoFit/>
          </a:bodyPr>
          <a:lstStyle/>
          <a:p>
            <a:r>
              <a:rPr lang="pl-PL" sz="3600" b="1" i="1" u="sng" dirty="0" smtClean="0">
                <a:solidFill>
                  <a:srgbClr val="FF0000"/>
                </a:solidFill>
              </a:rPr>
              <a:t>Dziękuję bardzo za obejrzenie </a:t>
            </a:r>
            <a:r>
              <a:rPr lang="pl-PL" sz="3600" b="1" i="1" u="sng" dirty="0" err="1" smtClean="0">
                <a:solidFill>
                  <a:srgbClr val="FF0000"/>
                </a:solidFill>
              </a:rPr>
              <a:t>prezętacji</a:t>
            </a:r>
            <a:r>
              <a:rPr lang="pl-PL" sz="3600" b="1" i="1" u="sng" dirty="0" smtClean="0">
                <a:solidFill>
                  <a:srgbClr val="FF0000"/>
                </a:solidFill>
              </a:rPr>
              <a:t> </a:t>
            </a:r>
            <a:endParaRPr lang="pl-PL" sz="3600" b="1" i="1" u="sng" dirty="0">
              <a:solidFill>
                <a:srgbClr val="FF0000"/>
              </a:solidFill>
            </a:endParaRPr>
          </a:p>
        </p:txBody>
      </p:sp>
    </p:spTree>
    <p:extLst>
      <p:ext uri="{BB962C8B-B14F-4D97-AF65-F5344CB8AC3E}">
        <p14:creationId xmlns:p14="http://schemas.microsoft.com/office/powerpoint/2010/main" val="34705559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TotalTime>
  <Words>306</Words>
  <Application>Microsoft Office PowerPoint</Application>
  <PresentationFormat>Panoramiczny</PresentationFormat>
  <Paragraphs>11</Paragraphs>
  <Slides>7</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7</vt:i4>
      </vt:variant>
    </vt:vector>
  </HeadingPairs>
  <TitlesOfParts>
    <vt:vector size="11" baseType="lpstr">
      <vt:lpstr>Agency FB</vt:lpstr>
      <vt:lpstr>Arial</vt:lpstr>
      <vt:lpstr>Garamond</vt:lpstr>
      <vt:lpstr>Organiczny</vt:lpstr>
      <vt:lpstr>Matematyka w Starożytności.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Matematyka w Starożytności.</dc:title>
  <dc:creator>uczen</dc:creator>
  <cp:lastModifiedBy>uczen</cp:lastModifiedBy>
  <cp:revision>2</cp:revision>
  <dcterms:created xsi:type="dcterms:W3CDTF">2014-09-29T12:41:58Z</dcterms:created>
  <dcterms:modified xsi:type="dcterms:W3CDTF">2014-09-29T12:56:39Z</dcterms:modified>
</cp:coreProperties>
</file>